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4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2658-78B5-4688-985C-9AF50D4BF4F4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62A0-AD5D-4CBD-A504-0BDB2ECCE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5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2658-78B5-4688-985C-9AF50D4BF4F4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62A0-AD5D-4CBD-A504-0BDB2ECCE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8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2658-78B5-4688-985C-9AF50D4BF4F4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62A0-AD5D-4CBD-A504-0BDB2ECCE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6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2658-78B5-4688-985C-9AF50D4BF4F4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62A0-AD5D-4CBD-A504-0BDB2ECCE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1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2658-78B5-4688-985C-9AF50D4BF4F4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62A0-AD5D-4CBD-A504-0BDB2ECCE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44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2658-78B5-4688-985C-9AF50D4BF4F4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62A0-AD5D-4CBD-A504-0BDB2ECCE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5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2658-78B5-4688-985C-9AF50D4BF4F4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62A0-AD5D-4CBD-A504-0BDB2ECCE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0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2658-78B5-4688-985C-9AF50D4BF4F4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62A0-AD5D-4CBD-A504-0BDB2ECCE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3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2658-78B5-4688-985C-9AF50D4BF4F4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62A0-AD5D-4CBD-A504-0BDB2ECCE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2658-78B5-4688-985C-9AF50D4BF4F4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62A0-AD5D-4CBD-A504-0BDB2ECCE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2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2658-78B5-4688-985C-9AF50D4BF4F4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62A0-AD5D-4CBD-A504-0BDB2ECCE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9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52658-78B5-4688-985C-9AF50D4BF4F4}" type="datetimeFigureOut">
              <a:rPr lang="en-US" smtClean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362A0-AD5D-4CBD-A504-0BDB2ECCE8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6567"/>
              </p:ext>
            </p:extLst>
          </p:nvPr>
        </p:nvGraphicFramePr>
        <p:xfrm>
          <a:off x="1" y="2"/>
          <a:ext cx="12192000" cy="685799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4489">
                  <a:extLst>
                    <a:ext uri="{9D8B030D-6E8A-4147-A177-3AD203B41FA5}">
                      <a16:colId xmlns:a16="http://schemas.microsoft.com/office/drawing/2014/main" val="3790579613"/>
                    </a:ext>
                  </a:extLst>
                </a:gridCol>
                <a:gridCol w="3885318">
                  <a:extLst>
                    <a:ext uri="{9D8B030D-6E8A-4147-A177-3AD203B41FA5}">
                      <a16:colId xmlns:a16="http://schemas.microsoft.com/office/drawing/2014/main" val="2519013980"/>
                    </a:ext>
                  </a:extLst>
                </a:gridCol>
                <a:gridCol w="4066289">
                  <a:extLst>
                    <a:ext uri="{9D8B030D-6E8A-4147-A177-3AD203B41FA5}">
                      <a16:colId xmlns:a16="http://schemas.microsoft.com/office/drawing/2014/main" val="3977142002"/>
                    </a:ext>
                  </a:extLst>
                </a:gridCol>
                <a:gridCol w="3875904">
                  <a:extLst>
                    <a:ext uri="{9D8B030D-6E8A-4147-A177-3AD203B41FA5}">
                      <a16:colId xmlns:a16="http://schemas.microsoft.com/office/drawing/2014/main" val="1796692958"/>
                    </a:ext>
                  </a:extLst>
                </a:gridCol>
              </a:tblGrid>
              <a:tr h="770926">
                <a:tc gridSpan="4"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Lucida Handwriting" panose="03010101010101010101" pitchFamily="66" charset="0"/>
                        </a:rPr>
                        <a:t>Santa</a:t>
                      </a:r>
                      <a:r>
                        <a:rPr lang="en-US" sz="4400" baseline="0" dirty="0">
                          <a:solidFill>
                            <a:schemeClr val="bg1"/>
                          </a:solidFill>
                          <a:latin typeface="Lucida Handwriting" panose="03010101010101010101" pitchFamily="66" charset="0"/>
                        </a:rPr>
                        <a:t> Says Choose Your Own Intro</a:t>
                      </a:r>
                      <a:endParaRPr lang="en-US" sz="4400" dirty="0">
                        <a:solidFill>
                          <a:schemeClr val="bg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6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6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6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232191"/>
                  </a:ext>
                </a:extLst>
              </a:tr>
              <a:tr h="12460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your favourite way to serve others during the holidays?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had to be trapped in a holiday movie, which one would you choose?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weirdest holiday news story that has stuck in your mind?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776133"/>
                  </a:ext>
                </a:extLst>
              </a:tr>
              <a:tr h="15726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"The best way to spend a Saturday in December is _____."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a holiday song that is for sure on your party play list.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could have one wish granted during the holidays, what would it be?</a:t>
                      </a:r>
                    </a:p>
                    <a:p>
                      <a:endParaRPr lang="en-CA" sz="24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966972"/>
                  </a:ext>
                </a:extLst>
              </a:tr>
              <a:tr h="14621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could be a character in a holiday movie, who would you be and why?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ugliest holiday ornament you have ever seen?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kind of holiday shopper are you? Black Friday? Last Minute? Yearlong hoarder?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466009"/>
                  </a:ext>
                </a:extLst>
              </a:tr>
              <a:tr h="18061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the coolest gift you ever gave someone?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You’re walking down the street, feeling great — what holiday song would be playing in the background?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early do you think you should be allowed to open holiday presents?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07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867437"/>
              </p:ext>
            </p:extLst>
          </p:nvPr>
        </p:nvGraphicFramePr>
        <p:xfrm>
          <a:off x="0" y="-37070"/>
          <a:ext cx="12192000" cy="69799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42727987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2385365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6397254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90579613"/>
                    </a:ext>
                  </a:extLst>
                </a:gridCol>
              </a:tblGrid>
              <a:tr h="752737">
                <a:tc gridSpan="4"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Lucida Handwriting" panose="03010101010101010101" pitchFamily="66" charset="0"/>
                        </a:rPr>
                        <a:t>Santa</a:t>
                      </a:r>
                      <a:r>
                        <a:rPr lang="en-US" sz="4400" baseline="0" dirty="0">
                          <a:solidFill>
                            <a:schemeClr val="bg1"/>
                          </a:solidFill>
                          <a:latin typeface="Lucida Handwriting" panose="03010101010101010101" pitchFamily="66" charset="0"/>
                        </a:rPr>
                        <a:t> Says Choose Your Own Intro</a:t>
                      </a:r>
                      <a:endParaRPr lang="en-US" sz="4400" dirty="0">
                        <a:solidFill>
                          <a:schemeClr val="bg1"/>
                        </a:solidFill>
                        <a:latin typeface="Lucida Handwriting" panose="03010101010101010101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6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6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sz="16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232191"/>
                  </a:ext>
                </a:extLst>
              </a:tr>
              <a:tr h="1535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What's the best gift you've ever received? 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 one thing you are grateful for that</a:t>
                      </a:r>
                      <a:r>
                        <a:rPr lang="en-CA" sz="2400" b="0" i="0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 happened in the past year.</a:t>
                      </a:r>
                      <a:endParaRPr lang="en-CA" sz="24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your least favourite holiday food?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What's a favourite family holiday memory?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776133"/>
                  </a:ext>
                </a:extLst>
              </a:tr>
              <a:tr h="1535583"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holiday dessert best describes you and why?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What’s the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</a:rPr>
                        <a:t> best gift you’ve ever given?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a favourite family holiday ornament and why it is special.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holiday chore do you like the least?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966972"/>
                  </a:ext>
                </a:extLst>
              </a:tr>
              <a:tr h="1535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your family’s  weirdest holiday tradition?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could design your own ugly holiday sweater, what would it look like?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was your fondest food memory from a holiday celebration?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favourite holiday song from childhood do you still have memorized?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466009"/>
                  </a:ext>
                </a:extLst>
              </a:tr>
              <a:tr h="15355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a holiday song that makes you cringe?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 a memorable gift-opening moment from your childhood.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your true feelings about the holiday?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 one of your  your favourite holiday memories?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480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346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Lucida Handwriting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Herchmer</dc:creator>
  <cp:lastModifiedBy>Brenda Herchmer</cp:lastModifiedBy>
  <cp:revision>11</cp:revision>
  <dcterms:created xsi:type="dcterms:W3CDTF">2020-12-05T21:26:33Z</dcterms:created>
  <dcterms:modified xsi:type="dcterms:W3CDTF">2022-01-03T00:50:43Z</dcterms:modified>
</cp:coreProperties>
</file>